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C974-199B-9191-F6C2-B504483FF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C97FA-1199-456C-076F-2C1C2D668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D7CCF-153D-A7EF-A4AB-4D7289D7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231A7-85F1-86F6-1952-C687E28E2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D2851-65DA-E71C-BBD4-2B74D4AA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10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18FB-B53F-77D2-5F39-2C399F64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4BA26-A1E4-C3E3-6130-C67FEDA2F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7C336-9538-582D-1F92-3787D374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AC829-76CA-96B3-3852-A7504F15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56038-2486-B7C8-DFB8-519D57C6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60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0C73A-2F83-431B-0FD1-BFAAD217B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720BD-A969-00A3-BEEC-48A1E9865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6C0C-4DAA-8C83-E7F5-CB839C4B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3587-7435-E9C5-CFFF-D7BC124A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339B-895B-651A-892D-2E957ECE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55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4333-C79F-AE77-3A47-A7D90BC6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189A-0BB8-D373-CF2E-DE3F69FEB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A3A6-B7C7-24CD-6618-F892664A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0792-0880-1A66-E942-D96E3480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4C357-608F-E41A-E22A-1844B9D0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F657-A43D-034C-47E6-F8C830ED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A036E-C1FF-5C4C-FC0D-8012514AE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DBC07-E768-D8B1-FAE6-68B51E36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810BF-B010-7827-A350-875677A3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D023D-1AE2-BAEE-8072-16CB36EF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49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7DBC-749E-713C-F7D1-6936A1B8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6588-DFA1-7486-08D0-D4315A27E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13D8D-31B6-1EA5-6A46-6B7EB8F4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45429-D036-A1F7-BFA4-AF14F47C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CEBB-E9FE-AD6B-FCBF-8CF8F6C5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CFAB-8D73-6F40-AADD-8DE6C8A4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07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2D9-EF96-063C-3E14-8B393012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AD998-7405-8FC3-B3B1-DA384F40D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54B77-D6A1-605D-AEB0-DE79783F0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B7434-4E9B-3FD8-CD2B-F53629731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09C5A-0AFF-D5D7-6D11-22438AD28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D5E45-D52D-C3ED-976F-8078A24A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A962D-2071-7920-C03E-FC8FA67D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0C3E4-153C-4C9E-FC9C-8F9D6C75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88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63C5-A13D-27C8-0D43-D42F2699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44A84-9B40-DFA5-C16D-DD94BBE7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1F505-E2F7-E817-0653-14A468AD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36D23-0D1D-B912-0B36-FDECF302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65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F6CE7-7C5F-ED5B-1E7C-FF3E1640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6F64-CD69-D4A3-D88A-7C98C9EF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38ABF-B4F9-5566-4FE5-F5076DC8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11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60D7-3A97-0CD5-0B38-DC4FF82E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AA9D-036E-EB64-922C-6130FAFD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1B1D3-C48D-9213-A1B7-FFC659F0A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83ADC-289D-1ED5-ABB1-515B631D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AA0E9-6BF6-C8B0-824F-6A48627E0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0E895-1465-9EAB-9C35-B472ED91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63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2637-2B8A-3288-D88A-CE4C6CC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B8A695-9F65-43C1-7B1F-A707559B3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4F458-D103-2B84-9AD3-B595860B4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08766-9A57-90D0-B5BB-BABB15C4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B1208-BEF1-4FDB-5F5F-84C5C0B0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9C582-626E-7966-57CE-E05C4077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76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C7853-14F4-C9F4-17EA-FD2DDAB9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679BE-0D3E-3A76-1081-5F75FCCA4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07C34-27FB-5788-212B-3623F0F09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C1F5C-9182-4925-AFB1-0B54625729F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C0B96-D137-F4DA-3E6D-1271335B4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E75D3-1A11-3CD6-5144-23C14F1E0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5800B-E654-41DC-8D0C-F94D27E14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35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8E63-1186-BDDF-D067-47FB883BA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565" y="1452301"/>
            <a:ext cx="10598870" cy="23876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PORTFOLIO WEBSITE</a:t>
            </a:r>
          </a:p>
        </p:txBody>
      </p:sp>
      <p:pic>
        <p:nvPicPr>
          <p:cNvPr id="2054" name="Picture 6" descr="Adobe Experience Manager AEM icon SVG ...">
            <a:extLst>
              <a:ext uri="{FF2B5EF4-FFF2-40B4-BE49-F238E27FC236}">
                <a16:creationId xmlns:a16="http://schemas.microsoft.com/office/drawing/2014/main" id="{13985975-7A62-A3C5-7550-5125E9548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46" y="531551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E7527-2FF3-EC56-645D-BB2BDC3691EB}"/>
              </a:ext>
            </a:extLst>
          </p:cNvPr>
          <p:cNvSpPr txBox="1"/>
          <p:nvPr/>
        </p:nvSpPr>
        <p:spPr>
          <a:xfrm>
            <a:off x="5486400" y="4760651"/>
            <a:ext cx="69569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Anush </a:t>
            </a:r>
            <a:r>
              <a:rPr lang="en-IN" sz="2500">
                <a:latin typeface="Times New Roman" panose="02020603050405020304" pitchFamily="18" charset="0"/>
                <a:cs typeface="Times New Roman" panose="02020603050405020304" pitchFamily="18" charset="0"/>
              </a:rPr>
              <a:t>Priya T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93381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BD1-F22A-E99E-7977-3B04B9A8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38148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12EE-CD84-EA9B-3787-54802591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59" y="10809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BOOKS: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B7CB8-415E-D21E-D05B-228F901A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1640264"/>
            <a:ext cx="9172281" cy="46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4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1DF7A8-0C0D-6713-717A-1EDE9769B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5754" y="1457979"/>
            <a:ext cx="8270554" cy="4660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DA6DE-1520-6E63-0E4B-823F246E962D}"/>
              </a:ext>
            </a:extLst>
          </p:cNvPr>
          <p:cNvSpPr txBox="1"/>
          <p:nvPr/>
        </p:nvSpPr>
        <p:spPr>
          <a:xfrm>
            <a:off x="539387" y="1457979"/>
            <a:ext cx="6094428" cy="251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 Page 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contains :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 Name 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Author Name</a:t>
            </a: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 Image 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Summary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351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1A367C-61DE-FE6C-A472-AA54E27AC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253331"/>
            <a:ext cx="77388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1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F1D3-5582-2D1D-2BBD-EF501CB7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9E867-62D8-E623-FCD3-5000A4D80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contains :</a:t>
            </a:r>
          </a:p>
          <a:p>
            <a:pPr>
              <a:lnSpc>
                <a:spcPct val="115000"/>
              </a:lnSpc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Author image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Author name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the author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0D29C-C021-A7C6-8524-AF016AED3B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34" y="1690688"/>
            <a:ext cx="8111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7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C93176-2030-4CF9-3B0B-213E4EEE0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167" y="707697"/>
            <a:ext cx="9275975" cy="52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1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5D7D-33DD-671C-5003-71BFB833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REACH 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FD906-FBE3-2FBE-9C3C-D6E2793D7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contains: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Instagram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Twitter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03163-3765-07BD-863D-2024738F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05" y="1610298"/>
            <a:ext cx="7597896" cy="42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6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890F1E-839D-7001-D565-92DD1006E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253331"/>
            <a:ext cx="773884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9CA10-C5FF-6FFA-9D4D-E3611291C848}"/>
              </a:ext>
            </a:extLst>
          </p:cNvPr>
          <p:cNvSpPr txBox="1"/>
          <p:nvPr/>
        </p:nvSpPr>
        <p:spPr>
          <a:xfrm>
            <a:off x="973318" y="324114"/>
            <a:ext cx="1014088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we click the link , it’ll get navigated to the Instagram page and likewise for other links too: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4124-18DA-2906-3964-64E1ABE7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E34C60-39FC-28FB-BF9F-C54E0B1A5C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08467"/>
            <a:ext cx="1032313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AEM website with the following requirements: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Header: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OOTB Header component with links to Home, Books (dropdown), About Me, and Contact Me.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Footer: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text or list components for About Me, Contact Me, Books List (open in new tab), and Social Media links.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OOTB Content Page template with a Teaser component for an award ceremony and 5-6 content components.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Books Page: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a custom Book Page template. Create book pages under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 Page: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the custom Author Component.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Contact Me Page: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text or teaser components for contact details and social media links.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Template Configuration: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 header and footer at the template level for consistency.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8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278F-A9F9-5577-4CBB-8440A452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FBD537-AC4C-E598-081F-8379FAB9C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870" y="1846575"/>
            <a:ext cx="10515600" cy="2065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3A5F5-8397-E954-699F-7DDE99EBDFC2}"/>
              </a:ext>
            </a:extLst>
          </p:cNvPr>
          <p:cNvSpPr txBox="1"/>
          <p:nvPr/>
        </p:nvSpPr>
        <p:spPr>
          <a:xfrm>
            <a:off x="1073870" y="4289444"/>
            <a:ext cx="94055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AEM Experience Fragment showcasing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with a logo, site title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"Ruskin Bond"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and navigation links for seamless user navigation.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3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C750F-9E54-C4F2-7FF0-F3324BD23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45"/>
            <a:ext cx="10515600" cy="5809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if we click the book name it’ll get navigated to the respective book page , and the same for about me and reach me</a:t>
            </a:r>
          </a:p>
          <a:p>
            <a:pPr marL="0" indent="0">
              <a:buNone/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B1C89-40B8-2857-A9E5-3F20EE7A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67463"/>
            <a:ext cx="8371002" cy="47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D657-ADF5-38AA-04E9-09618DBB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99092"/>
            <a:ext cx="10515600" cy="65297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DFE30E-F9EE-0E66-2F25-5AFE276D1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183" y="1260537"/>
            <a:ext cx="6847787" cy="4097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27E47-4756-CEFC-132B-2DFF7743104D}"/>
              </a:ext>
            </a:extLst>
          </p:cNvPr>
          <p:cNvSpPr txBox="1"/>
          <p:nvPr/>
        </p:nvSpPr>
        <p:spPr>
          <a:xfrm>
            <a:off x="706225" y="1074509"/>
            <a:ext cx="39977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AEM Experience Fragment showcasing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with categorized content: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 featuring popular titles.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providing information about the site's purpose.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 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for contact details and queries.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with social media icons for engagement.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copyright notice at the bottom for legal protection.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enhance navigation, user engagement, and provide essential site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56923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459A3-7F37-1964-6E5F-1B729C683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0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if we click the book name it’ll get navigated to the respective book page and the same for the social media icons (Facebook , Instagram and Twitter):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8AF1E-E349-1135-A59A-F3B92C23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34" y="1685721"/>
            <a:ext cx="9677654" cy="46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8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A6EC-A136-DFBA-2AA2-A22B96E8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616"/>
            <a:ext cx="10515600" cy="530421"/>
          </a:xfrm>
        </p:spPr>
        <p:txBody>
          <a:bodyPr>
            <a:normAutofit fontScale="90000"/>
          </a:bodyPr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57901F-292D-B3D6-B00A-567DEFDDE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159" y="1819374"/>
            <a:ext cx="8118808" cy="4564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EC67C-ABA4-3B50-B5F1-8DDB54E065EE}"/>
              </a:ext>
            </a:extLst>
          </p:cNvPr>
          <p:cNvSpPr txBox="1"/>
          <p:nvPr/>
        </p:nvSpPr>
        <p:spPr>
          <a:xfrm>
            <a:off x="1425803" y="896262"/>
            <a:ext cx="98015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AEM page showcasing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Ruskin Bond's Awards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clickable link and an award trophy image for visual appeal.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51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CA0A-6BF4-CC92-DF55-20AFF84F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851"/>
            <a:ext cx="10515600" cy="6152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TEASER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E1AAD8-F63F-323F-2CFE-F66BAA536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071" y="1731357"/>
            <a:ext cx="773884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75013-28C4-4503-7374-AA6E59885F2D}"/>
              </a:ext>
            </a:extLst>
          </p:cNvPr>
          <p:cNvSpPr txBox="1"/>
          <p:nvPr/>
        </p:nvSpPr>
        <p:spPr>
          <a:xfrm>
            <a:off x="582777" y="1860312"/>
            <a:ext cx="329163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Teaser Component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AEM is used to present a combination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call-to-action (CTA)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links to engage users and guide them to other pages or content.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commonly used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highlighting key content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promotions, featured articles, or navigation links, to improve user interaction and boost content visibility.</a:t>
            </a:r>
          </a:p>
        </p:txBody>
      </p:sp>
    </p:spTree>
    <p:extLst>
      <p:ext uri="{BB962C8B-B14F-4D97-AF65-F5344CB8AC3E}">
        <p14:creationId xmlns:p14="http://schemas.microsoft.com/office/powerpoint/2010/main" val="133807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32004-F6B7-A906-EC2E-75E7235A6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563" y="488951"/>
            <a:ext cx="10452297" cy="58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93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453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ASSIGNMENT  AUTHOR PORTFOLIO WEBSITE</vt:lpstr>
      <vt:lpstr>PROBLEM STATEMENT</vt:lpstr>
      <vt:lpstr>HEADER</vt:lpstr>
      <vt:lpstr>PowerPoint Presentation</vt:lpstr>
      <vt:lpstr>FOOTER</vt:lpstr>
      <vt:lpstr>PowerPoint Presentation</vt:lpstr>
      <vt:lpstr>HOME PAGE</vt:lpstr>
      <vt:lpstr>USED TEASER COMPONENT</vt:lpstr>
      <vt:lpstr>PowerPoint Presentation</vt:lpstr>
      <vt:lpstr>BOOKS PAGE</vt:lpstr>
      <vt:lpstr>PowerPoint Presentation</vt:lpstr>
      <vt:lpstr>PowerPoint Presentation</vt:lpstr>
      <vt:lpstr>ABOUT ME PAGE</vt:lpstr>
      <vt:lpstr>PowerPoint Presentation</vt:lpstr>
      <vt:lpstr>REACH ME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DHANUSH PRIYA T</dc:creator>
  <cp:lastModifiedBy>DHANUSH PRIYA T</cp:lastModifiedBy>
  <cp:revision>2</cp:revision>
  <dcterms:created xsi:type="dcterms:W3CDTF">2025-03-14T10:03:26Z</dcterms:created>
  <dcterms:modified xsi:type="dcterms:W3CDTF">2025-03-14T10:44:25Z</dcterms:modified>
</cp:coreProperties>
</file>